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499" r:id="rId11"/>
    <p:sldId id="449" r:id="rId12"/>
    <p:sldId id="393" r:id="rId13"/>
    <p:sldId id="433" r:id="rId14"/>
    <p:sldId id="425" r:id="rId15"/>
    <p:sldId id="426" r:id="rId16"/>
    <p:sldId id="427" r:id="rId17"/>
    <p:sldId id="463" r:id="rId18"/>
    <p:sldId id="458" r:id="rId19"/>
    <p:sldId id="459" r:id="rId20"/>
    <p:sldId id="460" r:id="rId21"/>
    <p:sldId id="461" r:id="rId22"/>
    <p:sldId id="462" r:id="rId23"/>
    <p:sldId id="456" r:id="rId24"/>
    <p:sldId id="457" r:id="rId25"/>
    <p:sldId id="490" r:id="rId26"/>
    <p:sldId id="432" r:id="rId27"/>
    <p:sldId id="434" r:id="rId28"/>
    <p:sldId id="428" r:id="rId29"/>
    <p:sldId id="448" r:id="rId30"/>
    <p:sldId id="447" r:id="rId31"/>
    <p:sldId id="498" r:id="rId32"/>
    <p:sldId id="446" r:id="rId33"/>
    <p:sldId id="491" r:id="rId34"/>
    <p:sldId id="492" r:id="rId35"/>
    <p:sldId id="450" r:id="rId36"/>
    <p:sldId id="442" r:id="rId37"/>
    <p:sldId id="443" r:id="rId38"/>
    <p:sldId id="452" r:id="rId39"/>
    <p:sldId id="474" r:id="rId40"/>
    <p:sldId id="472" r:id="rId41"/>
    <p:sldId id="473" r:id="rId42"/>
    <p:sldId id="481" r:id="rId43"/>
    <p:sldId id="475" r:id="rId44"/>
    <p:sldId id="476" r:id="rId45"/>
    <p:sldId id="479" r:id="rId46"/>
    <p:sldId id="478" r:id="rId47"/>
    <p:sldId id="471" r:id="rId48"/>
    <p:sldId id="480" r:id="rId49"/>
    <p:sldId id="469" r:id="rId50"/>
    <p:sldId id="451" r:id="rId51"/>
    <p:sldId id="444" r:id="rId52"/>
    <p:sldId id="454" r:id="rId53"/>
    <p:sldId id="483" r:id="rId54"/>
    <p:sldId id="445" r:id="rId55"/>
    <p:sldId id="482" r:id="rId56"/>
    <p:sldId id="453" r:id="rId57"/>
    <p:sldId id="484" r:id="rId58"/>
    <p:sldId id="485" r:id="rId59"/>
    <p:sldId id="486" r:id="rId60"/>
    <p:sldId id="487" r:id="rId61"/>
    <p:sldId id="489" r:id="rId62"/>
    <p:sldId id="497" r:id="rId63"/>
    <p:sldId id="488" r:id="rId64"/>
    <p:sldId id="493" r:id="rId65"/>
    <p:sldId id="494" r:id="rId66"/>
    <p:sldId id="49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4" d="100"/>
          <a:sy n="74" d="100"/>
        </p:scale>
        <p:origin x="48" y="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stereo-depth-estimation" TargetMode="Externa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0373.pdf" TargetMode="External"/><Relationship Id="rId7" Type="http://schemas.openxmlformats.org/officeDocument/2006/relationships/hyperlink" Target="https://arxiv.org/pdf/2007.12140v5.pdf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8.09770.pdf" TargetMode="External"/><Relationship Id="rId5" Type="http://schemas.openxmlformats.org/officeDocument/2006/relationships/hyperlink" Target="https://arxiv.org/pdf/1803.09719.pdf" TargetMode="External"/><Relationship Id="rId4" Type="http://schemas.openxmlformats.org/officeDocument/2006/relationships/hyperlink" Target="https://arxiv.org/pdf/1803.0866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5"/>
              </a:rPr>
              <a:t>Papers with Code </a:t>
            </a:r>
            <a:r>
              <a:rPr lang="en-US" dirty="0">
                <a:hlinkClick r:id="rId5"/>
              </a:rPr>
              <a:t>Stereo Depth Estimation task 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proportional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3"/>
                <a:stretch>
                  <a:fillRect l="-2757" t="-2201" r="-275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horizontal 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 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Similarity measured over channels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  <a:blipFill>
                <a:blip r:embed="rId2"/>
                <a:stretch>
                  <a:fillRect l="-1159" t="-28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integrating of cost volume at different scales.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043" t="-3397" b="-3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is reduced at each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The gradient of disparity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Descriptor for 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5" y="2000594"/>
                <a:ext cx="9691607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5" y="2000594"/>
                <a:ext cx="9691607" cy="1428406"/>
              </a:xfrm>
              <a:prstGeom prst="rect">
                <a:avLst/>
              </a:prstGeom>
              <a:blipFill>
                <a:blip r:embed="rId3"/>
                <a:stretch>
                  <a:fillRect l="-943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341749" y="3429000"/>
            <a:ext cx="2169763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simple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     </a:t>
            </a:r>
          </a:p>
          <a:p>
            <a:pPr lvl="1"/>
            <a:r>
              <a:rPr lang="en-US" dirty="0"/>
              <a:t>Low gradient makes matching between left and right difficulty   </a:t>
            </a:r>
          </a:p>
          <a:p>
            <a:r>
              <a:rPr lang="en-US" dirty="0"/>
              <a:t>Limited by 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Deep NN approaches to Stereo Vision  </a:t>
            </a:r>
          </a:p>
          <a:p>
            <a:pPr lvl="1"/>
            <a:r>
              <a:rPr lang="en-US" dirty="0">
                <a:hlinkClick r:id="rId3"/>
              </a:rPr>
              <a:t>Deeper Depth Prediction with Fully Convolutional Residual Networks, </a:t>
            </a:r>
            <a:r>
              <a:rPr lang="en-US" dirty="0" err="1">
                <a:hlinkClick r:id="rId3"/>
              </a:rPr>
              <a:t>Laina</a:t>
            </a:r>
            <a:r>
              <a:rPr lang="en-US" dirty="0">
                <a:hlinkClick r:id="rId3"/>
              </a:rPr>
              <a:t>, et.al., 2016, 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5"/>
              </a:rPr>
              <a:t>Smolyanskiy</a:t>
            </a:r>
            <a:r>
              <a:rPr lang="en-US" dirty="0">
                <a:hlinkClick r:id="rId5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MobileStereoNet</a:t>
            </a:r>
            <a:r>
              <a:rPr lang="en-US" dirty="0">
                <a:hlinkClick r:id="rId6"/>
              </a:rPr>
              <a:t>: Towards Lightweight Deep Networks for Stereo Matching, </a:t>
            </a:r>
            <a:r>
              <a:rPr lang="en-US" dirty="0" err="1">
                <a:hlinkClick r:id="rId6"/>
              </a:rPr>
              <a:t>Shamsafar</a:t>
            </a:r>
            <a:r>
              <a:rPr lang="en-US" dirty="0">
                <a:hlinkClick r:id="rId6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HITNet</a:t>
            </a:r>
            <a:r>
              <a:rPr lang="en-US" dirty="0">
                <a:hlinkClick r:id="rId7"/>
              </a:rPr>
              <a:t>: Hierarchical Iterative Tile Refinement Network for Real-time Stereo Matching, </a:t>
            </a:r>
            <a:r>
              <a:rPr lang="en-US" dirty="0" err="1">
                <a:hlinkClick r:id="rId7"/>
              </a:rPr>
              <a:t>Tankovich</a:t>
            </a:r>
            <a:r>
              <a:rPr lang="en-US" dirty="0">
                <a:hlinkClick r:id="rId7"/>
              </a:rPr>
              <a:t>, et.al., 2023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6767</TotalTime>
  <Words>3260</Words>
  <Application>Microsoft Office PowerPoint</Application>
  <PresentationFormat>Widescreen</PresentationFormat>
  <Paragraphs>553</Paragraphs>
  <Slides>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 </vt:lpstr>
      <vt:lpstr>3-D Computer Vision Bibliograph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371</cp:revision>
  <dcterms:created xsi:type="dcterms:W3CDTF">2022-04-24T20:15:20Z</dcterms:created>
  <dcterms:modified xsi:type="dcterms:W3CDTF">2023-05-04T19:02:39Z</dcterms:modified>
</cp:coreProperties>
</file>